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D!37418764.do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609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solidFill>
                  <a:schemeClr val="tx1">
                    <a:lumMod val="95000"/>
                  </a:schemeClr>
                </a:solidFill>
              </a:rPr>
              <a:t> کرونا تجربه کشوري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يک بيمار مثبت با هماهنگي قبلي وارد بيمارستان </a:t>
            </a:r>
            <a:r>
              <a:rPr lang="fa-IR" sz="2800" dirty="0" smtClean="0">
                <a:solidFill>
                  <a:srgbClr val="FFFF00"/>
                </a:solidFill>
              </a:rPr>
              <a:t>بيمارستان افضلي پور کرمان</a:t>
            </a:r>
            <a:endParaRPr lang="fa-IR" sz="2800" dirty="0" smtClean="0">
              <a:solidFill>
                <a:srgbClr val="FFFF00"/>
              </a:solidFill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sz="2800" smtClean="0">
                <a:solidFill>
                  <a:srgbClr val="FFFF00"/>
                </a:solidFill>
              </a:rPr>
              <a:t>......بقيه ماجرا</a:t>
            </a:r>
            <a:endParaRPr lang="fa-IR" sz="2800" dirty="0" smtClean="0">
              <a:solidFill>
                <a:srgbClr val="FFFF00"/>
              </a:solidFill>
            </a:endParaRPr>
          </a:p>
          <a:p>
            <a:pPr algn="r" rtl="1"/>
            <a:endParaRPr lang="fa-IR" sz="2800" dirty="0" smtClean="0">
              <a:solidFill>
                <a:srgbClr val="FFFF00"/>
              </a:solidFill>
            </a:endParaRPr>
          </a:p>
          <a:p>
            <a:pPr algn="r" rtl="1"/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609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solidFill>
                  <a:schemeClr val="tx1">
                    <a:lumMod val="95000"/>
                  </a:schemeClr>
                </a:solidFill>
              </a:rPr>
              <a:t> کرونا اقدامات انجام شده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تشکيل جلسات آموزشي براي سوپر وايزرين کنترل عفونت ، سرپرستاران اورژانس و پرستااران ترياژ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ترميم دپوي وسايل حفاظت فردي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تهيه فلوچارت آمادگي با بيمارستانها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تهيه چک ليست آمادگي بيمارستانها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بازديد از بيمارستانهاي سطح 3 و ارتش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صدور ابلاغ فوکال پوينت دانشگاه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تشکيل کميته دانشگاهي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  <a:hlinkClick r:id="rId2" action="ppaction://hlinkfile"/>
              </a:rPr>
              <a:t>تشکيل کارگروه سلامت و امنيت غذايي استان پيرو درخواست معاونت درمان</a:t>
            </a:r>
            <a:endParaRPr lang="fa-IR" sz="2800" dirty="0" smtClean="0">
              <a:solidFill>
                <a:srgbClr val="FFFF00"/>
              </a:solidFill>
            </a:endParaRPr>
          </a:p>
          <a:p>
            <a:pPr algn="r" rtl="1">
              <a:buFont typeface="Arial" pitchFamily="34" charset="0"/>
              <a:buChar char="•"/>
            </a:pPr>
            <a:endParaRPr lang="fa-IR" sz="2800" dirty="0" smtClean="0">
              <a:solidFill>
                <a:srgbClr val="FFFF00"/>
              </a:solidFill>
            </a:endParaRPr>
          </a:p>
          <a:p>
            <a:pPr algn="r" rtl="1"/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609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solidFill>
                  <a:schemeClr val="tx1">
                    <a:lumMod val="95000"/>
                  </a:schemeClr>
                </a:solidFill>
              </a:rPr>
              <a:t> کرونا اقدامات انجام شده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 fontScale="92500"/>
          </a:bodyPr>
          <a:lstStyle/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ارسال آخرين بخشنامه ها و دستورالعملهاي وزارتي و ستادي به مراکز آموزشي درماني و بيمارستانها (70524 مورخ 94/6/11 و 70584 مورخ 94/6/12 )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دستور آمادگي تختهاي ايزوله بيمارستاني و اورژانس 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ابلاغ علامت گذاري و نشان دار کردن مسير انتقال بيماران مشکوک از واحد ترياژ(با رنگ متفاوت  و ترجيها خاکستري) به واحد ايزوله با کمترين مسافت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حساس نمودن بيمارستانها با دستور تشکيل جلسات کميته بحران درون بيمارستاني با تاکيد کرونا ويروس( 76013 مورخ 94/6/24)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آموزش کرونا ويروس براي تيم انتقال مستقيم فرودگاهي فوريتهاي پزشکي)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solidFill>
                  <a:srgbClr val="FFFF00"/>
                </a:solidFill>
              </a:rPr>
              <a:t>آماده نمودن بخش </a:t>
            </a:r>
            <a:r>
              <a:rPr lang="en-US" sz="2800" dirty="0" smtClean="0">
                <a:solidFill>
                  <a:srgbClr val="FFFF00"/>
                </a:solidFill>
              </a:rPr>
              <a:t>MDR </a:t>
            </a:r>
            <a:r>
              <a:rPr lang="fa-IR" sz="2800" dirty="0" smtClean="0">
                <a:solidFill>
                  <a:srgbClr val="FFFF00"/>
                </a:solidFill>
              </a:rPr>
              <a:t> بيمارستان سينا</a:t>
            </a:r>
          </a:p>
          <a:p>
            <a:pPr algn="r" rtl="1"/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6096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solidFill>
                  <a:schemeClr val="tx1">
                    <a:lumMod val="95000"/>
                  </a:schemeClr>
                </a:solidFill>
              </a:rPr>
              <a:t> کرونا سطح بندي بيمارستانها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solidFill>
                  <a:srgbClr val="FF0000"/>
                </a:solidFill>
              </a:rPr>
              <a:t>سطح 1: بيمارستانهاي که اطاق ايزوله تنفسي و بخش عفوني ندارند</a:t>
            </a:r>
          </a:p>
          <a:p>
            <a:pPr algn="r" rtl="1"/>
            <a:r>
              <a:rPr lang="fa-IR" sz="2800" dirty="0" smtClean="0">
                <a:solidFill>
                  <a:srgbClr val="FFFF00"/>
                </a:solidFill>
              </a:rPr>
              <a:t>اسکو، آذرشهر، بستان آباد،شبستر، کليبر، ملکان، ورزقان ، هريس ، هشترود ، چاراويماق عجب شير،شهيد بهشتي مراغه</a:t>
            </a:r>
          </a:p>
          <a:p>
            <a:pPr algn="r" rtl="1"/>
            <a:r>
              <a:rPr lang="fa-IR" sz="2800" dirty="0" smtClean="0">
                <a:solidFill>
                  <a:srgbClr val="FFFF00"/>
                </a:solidFill>
              </a:rPr>
              <a:t>زکريا،شفا،نورنجات،الغدير،فجر ، پزشکان ولي عصر،علوي، نیکوکاري ،باباباغي</a:t>
            </a:r>
          </a:p>
          <a:p>
            <a:pPr algn="r" rtl="1"/>
            <a:r>
              <a:rPr lang="fa-IR" sz="2800" dirty="0" smtClean="0">
                <a:solidFill>
                  <a:srgbClr val="FF0000"/>
                </a:solidFill>
              </a:rPr>
              <a:t>سطح 2:بيمارستانهايي که بخش عفوني و اطاق ايزوله دارند</a:t>
            </a:r>
          </a:p>
          <a:p>
            <a:pPr algn="r" rtl="1"/>
            <a:r>
              <a:rPr lang="fa-IR" sz="2800" dirty="0" smtClean="0">
                <a:solidFill>
                  <a:srgbClr val="FF0000"/>
                </a:solidFill>
              </a:rPr>
              <a:t>هادي شهر</a:t>
            </a:r>
            <a:r>
              <a:rPr lang="fa-IR" sz="2800" dirty="0" smtClean="0">
                <a:solidFill>
                  <a:srgbClr val="FFFF00"/>
                </a:solidFill>
              </a:rPr>
              <a:t>،اهر، بناب ، سراب ، مرند ، ميانه</a:t>
            </a:r>
          </a:p>
          <a:p>
            <a:pPr algn="r" rtl="1"/>
            <a:r>
              <a:rPr lang="fa-IR" sz="2800" dirty="0" smtClean="0">
                <a:solidFill>
                  <a:srgbClr val="FFFF00"/>
                </a:solidFill>
              </a:rPr>
              <a:t>شهريار،ارتش،اميرالمومنين، شمس، بهبود،رازي،شهدا،طالقاني،الزهرا</a:t>
            </a:r>
          </a:p>
          <a:p>
            <a:pPr rtl="1"/>
            <a:r>
              <a:rPr lang="fa-IR" sz="2800" dirty="0" smtClean="0">
                <a:solidFill>
                  <a:srgbClr val="FF0000"/>
                </a:solidFill>
              </a:rPr>
              <a:t>سطح 3 :امام رضا،سينا، کودکان،شهيد محلاتي،عالي نسب، 29 بهمن براي </a:t>
            </a:r>
            <a:r>
              <a:rPr lang="fa-IR" sz="2800" dirty="0" smtClean="0">
                <a:solidFill>
                  <a:srgbClr val="FFFF00"/>
                </a:solidFill>
              </a:rPr>
              <a:t>مادران،شهيد مدني براي مشکلات قلبي ، اميرالمومنين مراغه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271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 کرونا تجربه کشوري</vt:lpstr>
      <vt:lpstr> کرونا اقدامات انجام شده</vt:lpstr>
      <vt:lpstr> کرونا اقدامات انجام شده</vt:lpstr>
      <vt:lpstr> کرونا سطح بندي بيمارستانها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کرونا اقدامات انجام شده</dc:title>
  <dc:creator>darman</dc:creator>
  <cp:lastModifiedBy>darman</cp:lastModifiedBy>
  <cp:revision>7</cp:revision>
  <dcterms:created xsi:type="dcterms:W3CDTF">2006-08-16T00:00:00Z</dcterms:created>
  <dcterms:modified xsi:type="dcterms:W3CDTF">2015-09-28T06:17:37Z</dcterms:modified>
</cp:coreProperties>
</file>